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0" r:id="rId6"/>
    <p:sldId id="259" r:id="rId7"/>
    <p:sldId id="262" r:id="rId8"/>
    <p:sldId id="263" r:id="rId9"/>
    <p:sldId id="270" r:id="rId10"/>
    <p:sldId id="266" r:id="rId11"/>
    <p:sldId id="265" r:id="rId12"/>
    <p:sldId id="261" r:id="rId13"/>
    <p:sldId id="264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408C-C09E-45D4-B18B-516B4277F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DE1F0-3697-4E4F-81CE-98E8E6E16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7337-98C7-43C1-9C32-63642257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4DC1-3FF5-47D6-B052-A92E5B3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0015-3B9E-4828-95E5-D459B42B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3FC6-0C1E-428F-94AF-42E6EBDA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AB944-F29D-44EA-9A65-92F1040DB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5C54-9EEA-4774-8336-C21D13B8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B83D5-A929-43D8-865E-A54201E2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A768C-28AC-4C55-99C8-B6E30A8C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A7945-481E-42C4-9522-D841BCED2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1D929-DB5E-4130-AE22-003080F3A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1BCC-8442-4952-B768-51875070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65D1-32BA-4FEE-9C89-0DC95010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9B9FE-90CD-4C21-BC8B-3DB0CC34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571C-90CE-4BDE-B3B4-F283871B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6AC3-4B40-456B-A328-45786ACE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1F2D4-5257-4452-ABDD-A0918B25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4369-988F-40E1-8626-4FD11108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F948C-5540-44F5-9DC7-48282914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34FB1-C6F0-40CF-9099-5767F0AA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3F33-0B00-47FC-A18C-501FB2ADA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E2CAC-7BFF-4E19-B0FB-980CB681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A1CD8-3F89-4F15-8229-A4624E8D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6A4CA-BDF4-474B-AB4C-50052D8B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0E25-CDBA-426F-B15C-25312B52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D2B0-76E2-4166-86CD-1AB9CDC7A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56CC-62A3-40FA-ADE6-DE2382907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5ECFD-107E-457E-881C-DA5FE7CE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437D4-CAF9-4E33-97F2-1DF4E610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BA994-DF7A-457D-9151-A848F97C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9017-06AF-4F60-8851-71F5853F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0B69-C501-4F00-8851-E9747CC4B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7D657-FFA4-4F76-9B50-7C6D6F051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5424C-7297-4B20-8AE2-7BD27CB9C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4247B-539B-41F3-82EF-6EA8149AB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9BB0F-AE02-419D-BEAE-7815E570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DADF0-49BD-403C-883E-D6EC7CDD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CC00C-7932-44F2-86E5-0A98033A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AD4E-CB5D-49F6-ABED-B814A27A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BCFB5-FC37-4636-866E-0D959F2B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BB0AE-B742-494F-941B-0EC8629C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21E9E-819C-4D6D-9F22-AE170EF8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823A1-FAD2-4C17-97A7-9D46737C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C734D-6611-4B70-9449-C5C07E46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BC0CC-DD03-465F-AEE0-2B3FEB8F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9ADF-105C-4F6F-835C-BA4C3C84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A758C-0B19-4D16-AC08-7101072A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5390-9017-4CD4-A599-E7247794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F846-C534-49D2-9E24-06F1DEEA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C11D1-7E53-4071-B68E-64BB73A1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D9526-3248-470C-BAD6-43B40308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46FE-6B3A-4C27-957F-636FE05F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51696-E241-465D-97DB-0AEDE3F24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30FA8-A040-4B50-BCA1-FE7816855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E7C1E-CE87-4ECB-BDAA-0525879B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B2C5F-C04A-47E5-A2CB-09E12D26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4DC4-1C10-4ADE-BEF5-DD623BC0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BFE8C-205B-4498-B47E-A47AA0A9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35B4-2E93-45BC-9012-FBB9C44F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3B942-8F1B-4277-9B58-590D8E3AC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CB30-5395-413B-9B4B-AAF42980F2F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FC158-D50E-4E73-8158-1D621B8A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7A6A-0E96-4ABE-AC25-08FD414E6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C8ED-5F6E-4C8F-96F8-B684898E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Facilitating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C5BD6-35EE-4A6E-B427-57B97DE1F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/>
              <a:t>PETS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2A17-5D0D-4FE8-8B53-65A9E7D49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026"/>
            <a:ext cx="9144000" cy="1018554"/>
          </a:xfrm>
        </p:spPr>
        <p:txBody>
          <a:bodyPr/>
          <a:lstStyle/>
          <a:p>
            <a:r>
              <a:rPr lang="en-US" dirty="0"/>
              <a:t>Guide the Conversation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2621"/>
            <a:ext cx="9144000" cy="2387599"/>
          </a:xfrm>
        </p:spPr>
        <p:txBody>
          <a:bodyPr>
            <a:noAutofit/>
          </a:bodyPr>
          <a:lstStyle/>
          <a:p>
            <a:r>
              <a:rPr lang="en-US" dirty="0"/>
              <a:t>Be on First Name Terms</a:t>
            </a:r>
          </a:p>
          <a:p>
            <a:r>
              <a:rPr lang="en-US" dirty="0"/>
              <a:t>Talk less LISTEN more</a:t>
            </a:r>
          </a:p>
          <a:p>
            <a:r>
              <a:rPr lang="en-US" dirty="0"/>
              <a:t>Build a Rapport – Yes, be likable!</a:t>
            </a:r>
          </a:p>
          <a:p>
            <a:r>
              <a:rPr lang="en-US" dirty="0"/>
              <a:t>Ensure questions are answered</a:t>
            </a:r>
          </a:p>
          <a:p>
            <a:r>
              <a:rPr lang="en-US" dirty="0"/>
              <a:t>Use a Parking Lot when needed</a:t>
            </a:r>
          </a:p>
          <a:p>
            <a:r>
              <a:rPr lang="en-US" dirty="0"/>
              <a:t>Use your experiences if it adds to the conversation – be brief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71D05-C9D2-4583-AC31-EF0DE473A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707"/>
            <a:ext cx="9144000" cy="2387600"/>
          </a:xfrm>
        </p:spPr>
        <p:txBody>
          <a:bodyPr/>
          <a:lstStyle/>
          <a:p>
            <a:r>
              <a:rPr lang="en-US" dirty="0"/>
              <a:t>Guide the Conversation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2708308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Use QUESTIONS – How can your Club benefit from this –How does this apply to your Club </a:t>
            </a:r>
          </a:p>
          <a:p>
            <a:r>
              <a:rPr lang="en-US" dirty="0"/>
              <a:t>Identify Resources – Emphasize My Rotary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7CAC7-6393-4661-A33E-369DB2AD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B741C-B3E3-46B8-A7E0-41730291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4119622"/>
            <a:ext cx="5181600" cy="27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7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839787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2286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Arrive well Prepared -Follow the Curriculum</a:t>
            </a:r>
          </a:p>
          <a:p>
            <a:r>
              <a:rPr lang="en-US" sz="9600" dirty="0"/>
              <a:t>Maintain a Calm Demeanor</a:t>
            </a:r>
          </a:p>
          <a:p>
            <a:r>
              <a:rPr lang="en-US" sz="9600" dirty="0"/>
              <a:t>Encourage – They each bring value</a:t>
            </a:r>
          </a:p>
          <a:p>
            <a:r>
              <a:rPr lang="en-US" sz="9600" dirty="0"/>
              <a:t>Emphasize – You can do this, and there is support</a:t>
            </a:r>
          </a:p>
          <a:p>
            <a:endParaRPr lang="en-US" sz="9600" dirty="0"/>
          </a:p>
          <a:p>
            <a:r>
              <a:rPr lang="en-US" sz="9600" dirty="0"/>
              <a:t>Be Enthusiastic but be selfless – It not about you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B7E8F-30FC-4F9F-B3B8-FC631C92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E3332-D990-488F-ADC3-C2585A222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6" name="Picture 5" descr="A picture containing different, variety, several&#10;&#10;Description automatically generated">
            <a:extLst>
              <a:ext uri="{FF2B5EF4-FFF2-40B4-BE49-F238E27FC236}">
                <a16:creationId xmlns:a16="http://schemas.microsoft.com/office/drawing/2014/main" id="{7F386768-885E-4517-BEF5-7A3FE59C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576"/>
            <a:ext cx="12192000" cy="5297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35664B-789C-4DD9-A16B-1D81C5469F3A}"/>
              </a:ext>
            </a:extLst>
          </p:cNvPr>
          <p:cNvSpPr txBox="1"/>
          <p:nvPr/>
        </p:nvSpPr>
        <p:spPr>
          <a:xfrm>
            <a:off x="3448050" y="4784852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Candy</a:t>
            </a:r>
          </a:p>
        </p:txBody>
      </p:sp>
    </p:spTree>
    <p:extLst>
      <p:ext uri="{BB962C8B-B14F-4D97-AF65-F5344CB8AC3E}">
        <p14:creationId xmlns:p14="http://schemas.microsoft.com/office/powerpoint/2010/main" val="35924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564DBA47-91F8-49CE-93A8-36A2634F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2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0C4B4-97FF-4AD8-9A6E-862BE4E8D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291"/>
            <a:ext cx="12192000" cy="5279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55A34-BCED-4366-88BE-93F58B2554AA}"/>
              </a:ext>
            </a:extLst>
          </p:cNvPr>
          <p:cNvSpPr txBox="1"/>
          <p:nvPr/>
        </p:nvSpPr>
        <p:spPr>
          <a:xfrm>
            <a:off x="5105400" y="207853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PETS is the very best opportunity we have to influence the success of Rotary Clubs in the upcoming Rotary Year. </a:t>
            </a:r>
          </a:p>
        </p:txBody>
      </p:sp>
    </p:spTree>
    <p:extLst>
      <p:ext uri="{BB962C8B-B14F-4D97-AF65-F5344CB8AC3E}">
        <p14:creationId xmlns:p14="http://schemas.microsoft.com/office/powerpoint/2010/main" val="30261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61347-75E5-4471-832C-E2FBC3CE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6" name="Picture 5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374356F-9960-41CE-B2FF-81476185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3" y="1543734"/>
            <a:ext cx="11445875" cy="5297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8F90A-7936-44A5-AD80-25B41E78576F}"/>
              </a:ext>
            </a:extLst>
          </p:cNvPr>
          <p:cNvSpPr txBox="1"/>
          <p:nvPr/>
        </p:nvSpPr>
        <p:spPr>
          <a:xfrm>
            <a:off x="2979381" y="1917158"/>
            <a:ext cx="72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D10190-87E0-4C52-834C-0F41929CF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584" y="2285611"/>
            <a:ext cx="1146147" cy="1450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5A1B16-AB4A-46D6-B699-A3395C384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045" y="2500313"/>
            <a:ext cx="1146147" cy="14509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ABEF01-3E70-49DC-ABA8-309D45C29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8" y="2378823"/>
            <a:ext cx="1146147" cy="1450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4D12D-DE4B-4951-9EF1-B39728B68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089" y="2797962"/>
            <a:ext cx="1146147" cy="1450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48C0F3-2692-4A7D-92DD-1492FB0A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318" y="2703513"/>
            <a:ext cx="1146147" cy="14509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122C8D-0ED4-4331-B981-6DCFF577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97" y="2285611"/>
            <a:ext cx="1146147" cy="14509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ADDCAC-AEC4-49A2-BBCE-4E24178BF36F}"/>
              </a:ext>
            </a:extLst>
          </p:cNvPr>
          <p:cNvSpPr txBox="1"/>
          <p:nvPr/>
        </p:nvSpPr>
        <p:spPr>
          <a:xfrm>
            <a:off x="5882711" y="1851039"/>
            <a:ext cx="157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</a:t>
            </a:r>
            <a:br>
              <a:rPr lang="en-US" sz="2400" dirty="0"/>
            </a:br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313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27443"/>
            <a:ext cx="9144000" cy="1829076"/>
          </a:xfrm>
        </p:spPr>
        <p:txBody>
          <a:bodyPr/>
          <a:lstStyle/>
          <a:p>
            <a:r>
              <a:rPr lang="en-US" dirty="0"/>
              <a:t>Its about INVOLVEMENT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41744A-D561-4A86-8BAA-E08C4DE5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F808DA-B4F7-4AB5-93B5-196AACC1B50E}"/>
              </a:ext>
            </a:extLst>
          </p:cNvPr>
          <p:cNvSpPr txBox="1"/>
          <p:nvPr/>
        </p:nvSpPr>
        <p:spPr>
          <a:xfrm>
            <a:off x="715617" y="2040835"/>
            <a:ext cx="1101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FACILITATION?</a:t>
            </a:r>
          </a:p>
        </p:txBody>
      </p:sp>
    </p:spTree>
    <p:extLst>
      <p:ext uri="{BB962C8B-B14F-4D97-AF65-F5344CB8AC3E}">
        <p14:creationId xmlns:p14="http://schemas.microsoft.com/office/powerpoint/2010/main" val="9596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1744A-D561-4A86-8BAA-E08C4DE5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763E6-44D5-4C44-BC7F-507D4B81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576"/>
            <a:ext cx="12192000" cy="52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Dress Professionally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Jacket </a:t>
            </a:r>
          </a:p>
          <a:p>
            <a:r>
              <a:rPr lang="en-US" dirty="0"/>
              <a:t>Pressed Trousers </a:t>
            </a:r>
          </a:p>
          <a:p>
            <a:r>
              <a:rPr lang="en-US" dirty="0"/>
              <a:t>Tie (Rotary if possible)</a:t>
            </a:r>
          </a:p>
          <a:p>
            <a:r>
              <a:rPr lang="en-US" dirty="0"/>
              <a:t>Shoes (No trainers)</a:t>
            </a:r>
          </a:p>
          <a:p>
            <a:endParaRPr lang="en-US" dirty="0"/>
          </a:p>
          <a:p>
            <a:r>
              <a:rPr lang="en-US" dirty="0"/>
              <a:t>And for the ladies……………..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59888-F5BC-4441-AFC5-C9607A712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42394"/>
            <a:ext cx="9144000" cy="1779651"/>
          </a:xfrm>
        </p:spPr>
        <p:txBody>
          <a:bodyPr>
            <a:normAutofit/>
          </a:bodyPr>
          <a:lstStyle/>
          <a:p>
            <a:r>
              <a:rPr lang="en-US" dirty="0"/>
              <a:t>Arrive in good time to check room – resolve any issues,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96A1C-D270-4E6E-A942-DF450B33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8C1E91-83CF-436A-AC05-F2A033678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1756472"/>
            <a:ext cx="4033837" cy="19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 and Greet each Participant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Wear your most welcoming face </a:t>
            </a:r>
          </a:p>
          <a:p>
            <a:r>
              <a:rPr lang="en-US" dirty="0"/>
              <a:t>Introduce yourself and Engage in conversation</a:t>
            </a:r>
          </a:p>
          <a:p>
            <a:r>
              <a:rPr lang="en-US" dirty="0"/>
              <a:t>This initial conversation is important to build rapport and could well give information and knowledge you may be able to use during the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A954C-B9CA-4288-A12D-503AC940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on Time – and, of course, End on Time!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Setting the stage – Ground Rules and Expectancy! Cell Phones! </a:t>
            </a:r>
          </a:p>
          <a:p>
            <a:r>
              <a:rPr lang="en-US" dirty="0"/>
              <a:t>Dealing with Late-comers</a:t>
            </a:r>
          </a:p>
          <a:p>
            <a:r>
              <a:rPr lang="en-US" dirty="0"/>
              <a:t>Use easel and Pad for emphasis and Take-aways</a:t>
            </a:r>
          </a:p>
          <a:p>
            <a:r>
              <a:rPr lang="en-US" dirty="0"/>
              <a:t>Be Enthusiastic, Respectful and CARE.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EECC4-9F37-42AE-9DD6-362FB850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E295-68F9-48DD-A744-A6F5FCAE8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Gently Control the room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D035E-AF7B-47C4-806A-943AF2D0E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eye Contact – watch body language</a:t>
            </a:r>
          </a:p>
          <a:p>
            <a:r>
              <a:rPr lang="en-US" dirty="0"/>
              <a:t>Watch for Grand Standing – over contributing</a:t>
            </a:r>
          </a:p>
          <a:p>
            <a:r>
              <a:rPr lang="en-US" dirty="0"/>
              <a:t>Use first names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F4C2F-AE24-4D71-AAFE-0E65CAE7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F4C2F-AE24-4D71-AAFE-0E65CAE7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6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3EFF7-FAE2-4554-8BE4-1893CAAF0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576"/>
            <a:ext cx="12192000" cy="5297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0BA23-5125-41EF-AB17-5210D373E8B2}"/>
              </a:ext>
            </a:extLst>
          </p:cNvPr>
          <p:cNvSpPr txBox="1"/>
          <p:nvPr/>
        </p:nvSpPr>
        <p:spPr>
          <a:xfrm>
            <a:off x="2451651" y="4595914"/>
            <a:ext cx="7089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14377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Facilitating Best Practices</vt:lpstr>
      <vt:lpstr>Its about INVOLVEMENT</vt:lpstr>
      <vt:lpstr>PowerPoint Presentation</vt:lpstr>
      <vt:lpstr>Dress Professionally</vt:lpstr>
      <vt:lpstr>Arrive in good time to check room – resolve any issues, </vt:lpstr>
      <vt:lpstr>Stand and Greet each Participant</vt:lpstr>
      <vt:lpstr>Start on Time – and, of course, End on Time!</vt:lpstr>
      <vt:lpstr>Gently Control the room</vt:lpstr>
      <vt:lpstr>PowerPoint Presentation</vt:lpstr>
      <vt:lpstr>Guide the Conversation</vt:lpstr>
      <vt:lpstr>Guide the Conversation</vt:lpstr>
      <vt:lpstr>Overview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Best Practices</dc:title>
  <dc:creator>Robertson-Burnett, Phillipa L</dc:creator>
  <cp:lastModifiedBy>Robertson-Burnett, Phillipa L</cp:lastModifiedBy>
  <cp:revision>3</cp:revision>
  <dcterms:created xsi:type="dcterms:W3CDTF">2021-12-27T20:49:07Z</dcterms:created>
  <dcterms:modified xsi:type="dcterms:W3CDTF">2022-01-10T23:56:08Z</dcterms:modified>
</cp:coreProperties>
</file>